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0" r:id="rId9"/>
    <p:sldId id="259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4CF22-7D81-42EA-848B-2125F82373A8}" type="datetimeFigureOut">
              <a:rPr lang="en-US" smtClean="0"/>
              <a:t>8/7/2013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96501-10B7-44D6-8C8A-9E9AE7423BA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1" y="1406020"/>
            <a:ext cx="7543800" cy="2251579"/>
          </a:xfrm>
        </p:spPr>
        <p:txBody>
          <a:bodyPr>
            <a:noAutofit/>
          </a:bodyPr>
          <a:lstStyle/>
          <a:p>
            <a:r>
              <a:rPr lang="en-US" sz="3600" dirty="0" smtClean="0">
                <a:cs typeface="Arial" pitchFamily="34" charset="0"/>
              </a:rPr>
              <a:t>Streamlining </a:t>
            </a:r>
            <a:r>
              <a:rPr lang="en-US" sz="3600" dirty="0">
                <a:cs typeface="Arial" pitchFamily="34" charset="0"/>
              </a:rPr>
              <a:t>the Analysis of Diffusion Tensor Imaging Files Through the Creation of a Mass Image Editor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r>
              <a:rPr lang="en-US" dirty="0" smtClean="0"/>
              <a:t>Sara </a:t>
            </a:r>
            <a:r>
              <a:rPr lang="en-US" dirty="0" err="1" smtClean="0"/>
              <a:t>Shen</a:t>
            </a:r>
            <a:endParaRPr lang="en-US" dirty="0" smtClean="0"/>
          </a:p>
          <a:p>
            <a:r>
              <a:rPr lang="en-US" dirty="0" smtClean="0"/>
              <a:t>Sara.Shen@NIH.gov</a:t>
            </a:r>
            <a:endParaRPr lang="en-US" dirty="0"/>
          </a:p>
        </p:txBody>
      </p:sp>
      <p:sp>
        <p:nvSpPr>
          <p:cNvPr id="4" name="AutoShape 2" descr="http://upload.wikimedia.org/wikipedia/commons/4/43/NIH_logo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160338"/>
            <a:ext cx="762000" cy="951346"/>
          </a:xfrm>
          <a:prstGeom prst="rect">
            <a:avLst/>
          </a:prstGeom>
        </p:spPr>
      </p:pic>
      <p:sp>
        <p:nvSpPr>
          <p:cNvPr id="6" name="AutoShape 7" descr="http://upload.wikimedia.org/wikipedia/commons/4/43/NIH_logo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http://www.ohsu.edu/blogs/researchnews/files/2010/07/nih-logo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54" y="160338"/>
            <a:ext cx="951346" cy="951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738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545336"/>
            <a:ext cx="6995160" cy="3886200"/>
          </a:xfrm>
        </p:spPr>
        <p:txBody>
          <a:bodyPr/>
          <a:lstStyle/>
          <a:p>
            <a:r>
              <a:rPr lang="en-US" sz="3600" dirty="0" smtClean="0"/>
              <a:t>Carlo </a:t>
            </a:r>
            <a:r>
              <a:rPr lang="en-US" sz="3600" dirty="0" err="1" smtClean="0"/>
              <a:t>Pierpaoli’s</a:t>
            </a:r>
            <a:r>
              <a:rPr lang="en-US" sz="3600" dirty="0" smtClean="0"/>
              <a:t> Team at NICHD</a:t>
            </a:r>
            <a:endParaRPr lang="en-US" sz="3600" dirty="0" smtClean="0"/>
          </a:p>
          <a:p>
            <a:r>
              <a:rPr lang="en-US" sz="3600" dirty="0" smtClean="0"/>
              <a:t>Matthew McAuliffe</a:t>
            </a:r>
          </a:p>
          <a:p>
            <a:r>
              <a:rPr lang="en-US" sz="3600" dirty="0"/>
              <a:t>Benes </a:t>
            </a:r>
            <a:r>
              <a:rPr lang="en-US" sz="3600" dirty="0" err="1" smtClean="0"/>
              <a:t>Trus</a:t>
            </a:r>
            <a:endParaRPr lang="en-US" sz="3600" dirty="0" smtClean="0"/>
          </a:p>
          <a:p>
            <a:r>
              <a:rPr lang="en-US" sz="3600" dirty="0" smtClean="0"/>
              <a:t>Evan McCreedy</a:t>
            </a:r>
          </a:p>
          <a:p>
            <a:r>
              <a:rPr lang="en-US" sz="3600" dirty="0" smtClean="0"/>
              <a:t>And the rest of the MIPAV </a:t>
            </a:r>
            <a:r>
              <a:rPr lang="en-US" sz="3600" dirty="0"/>
              <a:t>team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979466"/>
          </a:xfrm>
        </p:spPr>
        <p:txBody>
          <a:bodyPr/>
          <a:lstStyle/>
          <a:p>
            <a:pPr algn="ctr"/>
            <a:r>
              <a:rPr lang="en-US" sz="4400" dirty="0" smtClean="0"/>
              <a:t>Acknowledgments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86895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19601"/>
            <a:ext cx="8832854" cy="198119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endParaRPr lang="en-US" sz="4800" dirty="0"/>
          </a:p>
        </p:txBody>
      </p:sp>
      <p:pic>
        <p:nvPicPr>
          <p:cNvPr id="5122" name="Picture 2" descr="http://software.incf.org/software/mipav/tmp_before_rename_95/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66699"/>
            <a:ext cx="314325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639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33400"/>
            <a:ext cx="4553430" cy="5867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814638"/>
            <a:ext cx="4075000" cy="1147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398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33400"/>
            <a:ext cx="4539559" cy="5867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577437"/>
            <a:ext cx="4070719" cy="138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4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600"/>
            <a:ext cx="8229600" cy="184589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609600"/>
            <a:ext cx="12954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362200"/>
            <a:ext cx="2758758" cy="1676208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2286000" y="2895600"/>
            <a:ext cx="1981200" cy="762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286933" y="4053930"/>
            <a:ext cx="0" cy="173727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2209800" y="3962400"/>
            <a:ext cx="533400" cy="9906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276600" y="3733800"/>
            <a:ext cx="91440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72844" y="2710934"/>
            <a:ext cx="3119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Changes the plugin input mode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247444" y="3549134"/>
            <a:ext cx="4649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Opens the MIPAV wiki article on contrast sliders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065179" y="4967111"/>
            <a:ext cx="5053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Creates contrast sliders that edit all inputted images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951115" y="5835134"/>
            <a:ext cx="266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Opens a directory browser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79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5" y="1524000"/>
            <a:ext cx="8974855" cy="374638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67600" y="2133600"/>
            <a:ext cx="1143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7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593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9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676400"/>
            <a:ext cx="3886200" cy="3886200"/>
          </a:xfrm>
        </p:spPr>
        <p:txBody>
          <a:bodyPr/>
          <a:lstStyle/>
          <a:p>
            <a:r>
              <a:rPr lang="en-US" sz="3600" dirty="0" smtClean="0"/>
              <a:t>NIFTI files</a:t>
            </a:r>
          </a:p>
          <a:p>
            <a:r>
              <a:rPr lang="en-US" sz="3600" dirty="0" smtClean="0"/>
              <a:t>Directory loading</a:t>
            </a:r>
          </a:p>
          <a:p>
            <a:r>
              <a:rPr lang="en-US" sz="3600" dirty="0" smtClean="0"/>
              <a:t>Default slider values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022" y="381000"/>
            <a:ext cx="8709378" cy="6858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Current Limitations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143000"/>
            <a:ext cx="2819400" cy="32630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3124200"/>
            <a:ext cx="3014055" cy="347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752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545336"/>
            <a:ext cx="6995160" cy="3886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Ability to load transfer functions</a:t>
            </a:r>
          </a:p>
          <a:p>
            <a:r>
              <a:rPr lang="en-US" sz="3600" dirty="0" smtClean="0"/>
              <a:t>Tiling images</a:t>
            </a:r>
          </a:p>
          <a:p>
            <a:r>
              <a:rPr lang="en-US" sz="3600" dirty="0" smtClean="0"/>
              <a:t>Histogram compatibility</a:t>
            </a:r>
          </a:p>
          <a:p>
            <a:r>
              <a:rPr lang="en-US" sz="3600" dirty="0" smtClean="0"/>
              <a:t>Compatibility with other image file types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97946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Future Improvements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62354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TC101859861[[fn=Tradeshow]]</Template>
  <TotalTime>299</TotalTime>
  <Words>89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Tradeshow</vt:lpstr>
      <vt:lpstr>Streamlining the Analysis of Diffusion Tensor Imaging Files Through the Creation of a Mass Image Editor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Limitations</vt:lpstr>
      <vt:lpstr>Future Improvements</vt:lpstr>
      <vt:lpstr>Acknowledgments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Streamling the Analysis of Diffusion Tensor Imaging Files Through the Creation of a Mass Image Editor</dc:title>
  <dc:creator>Shen, Sara (NIH/CIT) [F]</dc:creator>
  <cp:lastModifiedBy>Shen, Sara (NIH/CIT) [F]</cp:lastModifiedBy>
  <cp:revision>12</cp:revision>
  <dcterms:created xsi:type="dcterms:W3CDTF">2013-08-06T21:19:54Z</dcterms:created>
  <dcterms:modified xsi:type="dcterms:W3CDTF">2013-08-07T16:34:48Z</dcterms:modified>
</cp:coreProperties>
</file>